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463" r:id="rId3"/>
    <p:sldId id="477" r:id="rId4"/>
    <p:sldId id="399" r:id="rId5"/>
    <p:sldId id="409" r:id="rId6"/>
    <p:sldId id="481" r:id="rId7"/>
    <p:sldId id="482" r:id="rId8"/>
    <p:sldId id="50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82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2D637-C006-42E6-A174-C6026AE378E9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901250-761B-44F6-8368-AF30FD50D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092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6395E-E079-DACB-6D25-57F51D4C98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11E57C-29F5-F905-5B42-98C60F0F82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F71E9-5DA9-7716-49A2-F07114C22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8502B-4907-75FF-A9BB-80D9AAFE7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71CF6-B4C0-BF2D-11DE-E0BEA28BC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85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46F19-9775-741C-EC49-DCCF3BD2C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8F0242-646E-6F4E-4E1B-AC31A2A15A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5D07D-9B81-ABE3-7185-B4C08B8F4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A1A36-FE5F-FA2B-E9EB-26D3D7CB1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02252-D52F-CD5B-E286-2EBB19BBE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561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0644E3-D095-45E8-8EA0-E2AFF3A4DA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36AE5F-5955-AAB2-4652-F50EBBA57F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DC67C-13F0-0123-EE54-C39B5162E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9E99A-F71D-6B91-D588-F6996A617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3557B-A0F3-3845-E09A-48858AAB9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14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258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889E8-FCB4-9DA9-0A7D-8655E39CB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7BFB0-8F07-3C1B-C37E-6D7CB0A18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12626-62C0-F477-6CCC-65005110E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81A14-A92C-660C-BFF1-2256458CE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FDDE6-514B-C120-9491-856D93CD7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25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7DE49-66CB-31F1-9FB1-26059AA7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883F89-DD41-2E22-51DF-3F664083C9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42583-9B81-8E22-40D8-D858C6B2C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E60ED-6415-E3A1-C265-30E2362C3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46095-DBBF-DE47-6DE3-AC6B04F45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69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F89F-1659-6ADC-5C23-CA6D6DC1D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7093D-9C34-89BA-4CAE-C09D987F01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E4605B-DED1-0FE9-A171-7732D075D6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056C3D-7BEB-7411-21D9-DA6412254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E14848-119F-0F22-5E3E-EF27FC13B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3F5BDF-DA69-6CA4-0E68-1D9BD9F21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75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5D7A2-D118-7739-D659-DFF55A948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97781-3927-4358-341E-FBC58DA9B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66BBA0-9B8D-A118-6CB6-3A58186FF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D9F280-F299-00B9-8708-87B5B5566F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469B73-0A37-32C7-7EFE-CA944A25FA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722BFB-5D16-D151-CDC9-0503AD186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87A83C-873D-2132-A807-823449AC6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039121-25AA-5210-271C-D81FADD0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12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AB2B7-ADD3-F38E-0BC4-21ED3359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3E4067-9BC8-6E83-5B87-013F4232E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D0997B-C324-3856-6EA1-C25D9F703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1111C-142F-7C72-5849-8AA401A2F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409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1EDFE2-60CD-B3B1-B4B2-42D1FDA3C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B317B3-B0F4-473A-0AF2-297BAD47F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378CF-1FF8-0175-AB59-DDDB669A2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97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9E2DA-CD90-4D21-CECB-9C6D5B8F3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E4B0E-7D6B-BC5C-4F21-A013E8D54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58BE8-98A4-EBA6-E87B-9A490FF099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67C946-03D1-3B40-1975-BBBCCB6D7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77332-801A-85BB-0C55-AA0F32C50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5D4EAC-E46E-EE20-FB5B-CA709ED0F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853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D2EC4-5BAC-99BD-A525-A130C8B42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EF67D5-1C5D-9DCF-4AE1-082A7C519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DD2C99-36B1-C8B8-21D0-3540E714E5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886B7-56B2-05F6-417C-4429B161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26761A-6FDB-FF76-70E2-C4AE1D0B7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253415-C75E-0F45-3E41-EDDDC1478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502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6E32D0-F8E7-6CFB-FABB-8CC60C479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99FAE-B5CA-E0E4-F007-632D8D52C4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84C42-F4BB-671F-8EC9-FE1A75D3E2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C0A8A-41AC-4DAE-9E4E-FDD64E7E0D1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E3665-1FF2-646B-F7DC-DBF5D58224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27846-5AAA-0208-57FF-05A7D36F6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83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2.png"/><Relationship Id="rId4" Type="http://schemas.openxmlformats.org/officeDocument/2006/relationships/image" Target="../media/image8.tiff"/><Relationship Id="rId9" Type="http://schemas.openxmlformats.org/officeDocument/2006/relationships/hyperlink" Target="https://anubhavtrainings.com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Shekhar Vedi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12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rgbClr val="92D050"/>
                </a:solidFill>
              </a:rPr>
              <a:t>SAP </a:t>
            </a:r>
            <a:r>
              <a:rPr lang="en-US" sz="5400" b="1" dirty="0">
                <a:solidFill>
                  <a:srgbClr val="92D050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Changing the default Model at run time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Element Binding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Event Object concept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What is Resource Model.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Steps to create a Resource Model.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Formatter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How to create a formatter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Using the predefined Formatter Classes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879678" y="301108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12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spc="-150" dirty="0">
                <a:solidFill>
                  <a:prstClr val="white"/>
                </a:solidFill>
                <a:latin typeface="Calibri" panose="020F0502020204030204"/>
              </a:rPr>
              <a:t>Shekhar Vedi</a:t>
            </a:r>
            <a:endParaRPr kumimoji="0" lang="en-US" sz="36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150</Words>
  <Application>Microsoft Office PowerPoint</Application>
  <PresentationFormat>Widescreen</PresentationFormat>
  <Paragraphs>42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cvedi@soyuztechnologies.com</dc:creator>
  <cp:lastModifiedBy>cvedi@soyuztechnologies.com</cp:lastModifiedBy>
  <cp:revision>2</cp:revision>
  <dcterms:created xsi:type="dcterms:W3CDTF">2023-08-10T16:09:42Z</dcterms:created>
  <dcterms:modified xsi:type="dcterms:W3CDTF">2023-08-10T16:15:39Z</dcterms:modified>
</cp:coreProperties>
</file>